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87" r:id="rId4"/>
    <p:sldId id="288" r:id="rId5"/>
    <p:sldId id="289" r:id="rId6"/>
    <p:sldId id="290" r:id="rId7"/>
    <p:sldId id="291" r:id="rId8"/>
    <p:sldId id="270" r:id="rId9"/>
  </p:sldIdLst>
  <p:sldSz cx="9144000" cy="5143500" type="screen16x9"/>
  <p:notesSz cx="6858000" cy="9144000"/>
  <p:embeddedFontLst>
    <p:embeddedFont>
      <p:font typeface="DFPOP1-W9" charset="-128"/>
      <p:regular r:id="rId11"/>
    </p:embeddedFont>
    <p:embeddedFont>
      <p:font typeface="楷体" pitchFamily="49" charset="-122"/>
      <p:regular r:id="rId12"/>
    </p:embeddedFont>
    <p:embeddedFont>
      <p:font typeface="微软雅黑" pitchFamily="34" charset="-122"/>
      <p:regular r:id="rId13"/>
      <p:bold r:id="rId14"/>
    </p:embeddedFont>
    <p:embeddedFont>
      <p:font typeface="Calibri" pitchFamily="34" charset="0"/>
      <p:regular r:id="rId15"/>
      <p:bold r:id="rId16"/>
      <p:italic r:id="rId17"/>
      <p:boldItalic r:id="rId18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688" autoAdjust="0"/>
    <p:restoredTop sz="95768" autoAdjust="0"/>
  </p:normalViewPr>
  <p:slideViewPr>
    <p:cSldViewPr snapToGrid="0">
      <p:cViewPr varScale="1">
        <p:scale>
          <a:sx n="71" d="100"/>
          <a:sy n="71" d="100"/>
        </p:scale>
        <p:origin x="-90" y="-180"/>
      </p:cViewPr>
      <p:guideLst>
        <p:guide orient="horz" pos="1639"/>
        <p:guide pos="289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人教版三年级下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95566" y="1796369"/>
            <a:ext cx="3687228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　排列问题</a:t>
            </a:r>
            <a:endParaRPr lang="zh-CN" altLang="en-US" sz="3200" b="1" dirty="0" smtClean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4435" y="1018166"/>
            <a:ext cx="8081683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用红、黄、蓝、绿、紫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个圆片拼成一朵花。如果蓝圆片必须放在中间作花蕊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那么有多少种不同的拼法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152322" y="2413965"/>
            <a:ext cx="5303241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种不同的拼法。</a:t>
            </a:r>
          </a:p>
        </p:txBody>
      </p:sp>
      <p:pic>
        <p:nvPicPr>
          <p:cNvPr id="7" name="RSJ8.EPS" descr="id:2147494330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4127" y="2099948"/>
            <a:ext cx="1486410" cy="1486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4435" y="1018166"/>
            <a:ext cx="8081683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爸爸、妈妈、明明、奶奶、爷爷去照相馆坐成一排照相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如果奶奶的位置不变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其他人可以任意换位置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最多有多少种坐法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152322" y="3099765"/>
            <a:ext cx="5303241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最多有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种坐法。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4435" y="1018166"/>
            <a:ext cx="8081683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学校组织讲故事比赛。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名学生抽签决定比赛顺序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轩轩第一个抽完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抽到的是第二位。轩轩抽完后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一共可能有多少种比赛顺序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152322" y="3099765"/>
            <a:ext cx="5303241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种比赛顺序。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4435" y="1018166"/>
            <a:ext cx="8081683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用两个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和三个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能组成多少个五位数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按从大到小的顺序写一写。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86593" y="2225706"/>
            <a:ext cx="7529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组成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个五位数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77000,70700,70070,70007,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417" y="2902541"/>
            <a:ext cx="752956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按从大到小的顺序排列为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77000&gt;70700&gt;70070&gt;70007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18565" y="910589"/>
            <a:ext cx="8081683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如果让它们站成一排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有几种不同的站法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36176" y="2348413"/>
            <a:ext cx="86330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具体站法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:1234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1243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1324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1342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1423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1432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2143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2134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2341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2314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2431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2413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3412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3421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3124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3142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3214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3241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4132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4123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4231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4213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4321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4312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种不同的站法。</a:t>
            </a:r>
          </a:p>
        </p:txBody>
      </p:sp>
      <p:pic>
        <p:nvPicPr>
          <p:cNvPr id="6" name="d178.jpg" descr="id:2147494337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8102" y="1394254"/>
            <a:ext cx="3389057" cy="1160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</TotalTime>
  <Words>243</Words>
  <Application>WPS 演示</Application>
  <PresentationFormat>全屏显示(16:9)</PresentationFormat>
  <Paragraphs>26</Paragraphs>
  <Slides>8</Slides>
  <Notes>8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186</cp:revision>
  <dcterms:created xsi:type="dcterms:W3CDTF">2015-12-05T09:26:00Z</dcterms:created>
  <dcterms:modified xsi:type="dcterms:W3CDTF">2019-11-07T08:28:16Z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